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4"/>
  </p:normalViewPr>
  <p:slideViewPr>
    <p:cSldViewPr snapToGrid="0" snapToObjects="1">
      <p:cViewPr varScale="1">
        <p:scale>
          <a:sx n="191" d="100"/>
          <a:sy n="19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b2e4eb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b2e4eb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Tuition, Reimbursements, Conferences,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Tangible benes will be spelled out in the contract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ced1aca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ced1aca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b2e4eb6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b2e4eb6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Fundamentals - Review early launchcode lessons, and then read more!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20564a1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20564a1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61752b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61752b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061752b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061752b4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Mostly behavioral, but also technical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ed1aca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ed1aca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090421f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090421f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fe9052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fe9052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fe9052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fe9052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120564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120564a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Aug 21st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e9052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fe9052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b2e4eb6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b2e4eb6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b2e4eb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fb2e4eb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b2e4eb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b2e4eb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LaunchCode has done the legwork, may not have phone screening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b2e4eb6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b2e4eb6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b2e4eb6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b2e4eb6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ject-oriented_programm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SOLID_(object-oriented_design)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30-behavioral-interview-questions-you-should-be-ready-to-answ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6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05/11/2020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Questions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813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 the recent x, how do you feel that will impact your business?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does your team manage projects?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agile has been mentioned, ask them how the use it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sort of learning opportunities/reimbursement do you have?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Who will I be reporting to? Who makes up the leadership team?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I meet the team and see the workspace?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are my work expectations and responsibilities? i.e. Core hours, on-call support, etc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your business model?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Where do you see the company heading?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might you make a decision by?</a:t>
            </a:r>
            <a:endParaRPr sz="14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425" y="1709350"/>
            <a:ext cx="221457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Interview Continued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Interview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471900" y="1840825"/>
            <a:ext cx="43974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The Tech Stack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If You Don’t </a:t>
            </a:r>
            <a:r>
              <a:rPr lang="en" i="1"/>
              <a:t>Know</a:t>
            </a:r>
            <a:r>
              <a:rPr lang="en"/>
              <a:t>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Your Fundamentals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Object Oriented Programming Concepts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SOLID Design Principles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Terminology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Alternatives or Pros/Cons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Be Assessed (Tested)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Prepared to Talk Tech about Your Projects or Contributions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950" y="1742900"/>
            <a:ext cx="3658051" cy="30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4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“Describe a Time…”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the Positives and Resolutions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 on Non-Work Experiences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by Identifying Accomplishments &amp; 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Player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Solver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Resolve Conflicts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Management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400" y="1766313"/>
            <a:ext cx="3428600" cy="30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Evidence Model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Claim - One or Two Sentence Answer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Gets to the Answer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Evidence - Provide Scenario as Evidence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Proves the Answer</a:t>
            </a:r>
          </a:p>
          <a:p>
            <a:pPr indent="-317500">
              <a:buSzPts val="1400"/>
              <a:buChar char="○"/>
            </a:pPr>
            <a:r>
              <a:rPr lang="en" dirty="0"/>
              <a:t>Also known as the STAR (Situation, Task</a:t>
            </a:r>
          </a:p>
          <a:p>
            <a:pPr marL="139700" indent="0">
              <a:buSzPts val="1400"/>
              <a:buNone/>
            </a:pPr>
            <a:r>
              <a:rPr lang="en" dirty="0"/>
              <a:t>     Action &amp; Result</a:t>
            </a:r>
          </a:p>
          <a:p>
            <a:pPr indent="-317500">
              <a:buSzPts val="1400"/>
              <a:buChar char="○"/>
            </a:pPr>
            <a:endParaRPr lang="en" dirty="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50" y="1980663"/>
            <a:ext cx="3573249" cy="25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Interviews - Next Week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18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Paired with Interviewer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Behavioral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Prepared to About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Assess Placement Readiness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256" y="1919075"/>
            <a:ext cx="2296194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Scrum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you’ve finished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25" y="1919075"/>
            <a:ext cx="4844400" cy="3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Practice Interviews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5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turns “interviewing”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3 behavioral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38" y="1455638"/>
            <a:ext cx="3565762" cy="3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800" y="1797150"/>
            <a:ext cx="4127200" cy="30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570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 - Interview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Assignment - Interview Prep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Scrum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Paired Interview Practice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Open Work Time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86" name="Google Shape;86;p1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93" name="Google Shape;93;p1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Behavioral Interviews</a:t>
              </a:r>
              <a:endParaRPr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98;p15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106" name="Google Shape;106;p1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05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Last Class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June 8th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Assignments Due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Before June 8th</a:t>
            </a:r>
            <a:endParaRPr dirty="0"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00" y="1919071"/>
            <a:ext cx="4092999" cy="3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 Comedy Featuring Seth Rogan and James Franco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75" y="207625"/>
            <a:ext cx="7076041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Up An Interview?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Screening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HR or Recruiter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 Checking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 Interview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Behavioral Interview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Interview/Follow-up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400" y="1737300"/>
            <a:ext cx="4610601" cy="3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Preparedness Tips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The Company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Mission Statements, Blogs, Social Media, </a:t>
            </a:r>
            <a:br>
              <a:rPr lang="en"/>
            </a:br>
            <a:r>
              <a:rPr lang="en"/>
              <a:t>Press Releases, Company Photos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Bring a Notebook, Pen, and Resumes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~15 Minutes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Them Up on the Water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Dress The Part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20" y="1766675"/>
            <a:ext cx="3390379" cy="33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Yourself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471900" y="177430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Story to Tell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Proud of Your Past 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Highlight Related 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About Your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 Term Goals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Accomplishments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Your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Questions in Mind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Notes for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Closing Statement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25" y="1919075"/>
            <a:ext cx="2990851" cy="29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505</Words>
  <Application>Microsoft Macintosh PowerPoint</Application>
  <PresentationFormat>On-screen Show (16:9)</PresentationFormat>
  <Paragraphs>139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Roboto</vt:lpstr>
      <vt:lpstr>Arial</vt:lpstr>
      <vt:lpstr>Material</vt:lpstr>
      <vt:lpstr>LaunchCode Liftoff</vt:lpstr>
      <vt:lpstr>Agenda</vt:lpstr>
      <vt:lpstr>Liftoff Project Timeline</vt:lpstr>
      <vt:lpstr>Announcements</vt:lpstr>
      <vt:lpstr>The Interview</vt:lpstr>
      <vt:lpstr>PowerPoint Presentation</vt:lpstr>
      <vt:lpstr>What Makes Up An Interview?</vt:lpstr>
      <vt:lpstr>Interview Preparedness Tips</vt:lpstr>
      <vt:lpstr>Arm Yourself</vt:lpstr>
      <vt:lpstr>Example Questions</vt:lpstr>
      <vt:lpstr>Technical Interview Continued</vt:lpstr>
      <vt:lpstr>Technical Interview</vt:lpstr>
      <vt:lpstr>Behavioral Interview</vt:lpstr>
      <vt:lpstr>Behavioral Interview</vt:lpstr>
      <vt:lpstr>Claim Evidence Model</vt:lpstr>
      <vt:lpstr>Behavioral Interviews - Next Week</vt:lpstr>
      <vt:lpstr>Q&amp;A</vt:lpstr>
      <vt:lpstr>Exercise - Scrum</vt:lpstr>
      <vt:lpstr>Exercise - Practice Interviews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5</cp:revision>
  <dcterms:modified xsi:type="dcterms:W3CDTF">2020-05-11T18:51:27Z</dcterms:modified>
</cp:coreProperties>
</file>